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8" r:id="rId3"/>
    <p:sldId id="257" r:id="rId4"/>
    <p:sldId id="259" r:id="rId5"/>
  </p:sldIdLst>
  <p:sldSz cx="12192000" cy="6858000"/>
  <p:notesSz cx="6858000" cy="9144000"/>
  <p:defaultText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4694"/>
  </p:normalViewPr>
  <p:slideViewPr>
    <p:cSldViewPr snapToGrid="0">
      <p:cViewPr varScale="1">
        <p:scale>
          <a:sx n="82" d="100"/>
          <a:sy n="82" d="100"/>
        </p:scale>
        <p:origin x="83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BD2F0F-8ACE-F049-84A8-8A7A9BC2F944}" type="datetimeFigureOut">
              <a:rPr lang="en-PT" smtClean="0"/>
              <a:t>10/07/2023</a:t>
            </a:fld>
            <a:endParaRPr lang="en-P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88709-3871-F348-A38F-14C3C2C28892}" type="slidenum">
              <a:rPr lang="en-PT" smtClean="0"/>
              <a:t>‹#›</a:t>
            </a:fld>
            <a:endParaRPr lang="en-PT"/>
          </a:p>
        </p:txBody>
      </p:sp>
    </p:spTree>
    <p:extLst>
      <p:ext uri="{BB962C8B-B14F-4D97-AF65-F5344CB8AC3E}">
        <p14:creationId xmlns:p14="http://schemas.microsoft.com/office/powerpoint/2010/main" val="985844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immuno-model.eu/" TargetMode="External"/><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10" Type="http://schemas.openxmlformats.org/officeDocument/2006/relationships/image" Target="../media/image14.svg"/><Relationship Id="rId4" Type="http://schemas.openxmlformats.org/officeDocument/2006/relationships/image" Target="../media/image7.png"/><Relationship Id="rId9"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A0FB-BBDE-2CEE-C422-DCB47BE57D6F}"/>
              </a:ext>
            </a:extLst>
          </p:cNvPr>
          <p:cNvSpPr>
            <a:spLocks noGrp="1"/>
          </p:cNvSpPr>
          <p:nvPr>
            <p:ph type="ctrTitle"/>
          </p:nvPr>
        </p:nvSpPr>
        <p:spPr>
          <a:xfrm>
            <a:off x="375209" y="1451597"/>
            <a:ext cx="10978591" cy="2387600"/>
          </a:xfrm>
        </p:spPr>
        <p:txBody>
          <a:bodyPr anchor="b"/>
          <a:lstStyle>
            <a:lvl1pPr algn="l">
              <a:defRPr sz="6000" b="0">
                <a:latin typeface="+mn-lt"/>
              </a:defRPr>
            </a:lvl1pPr>
          </a:lstStyle>
          <a:p>
            <a:r>
              <a:rPr lang="en-GB" dirty="0"/>
              <a:t>Click to edit Master title style</a:t>
            </a:r>
            <a:endParaRPr lang="en-PT" dirty="0"/>
          </a:p>
        </p:txBody>
      </p:sp>
      <p:sp>
        <p:nvSpPr>
          <p:cNvPr id="3" name="Subtitle 2">
            <a:extLst>
              <a:ext uri="{FF2B5EF4-FFF2-40B4-BE49-F238E27FC236}">
                <a16:creationId xmlns:a16="http://schemas.microsoft.com/office/drawing/2014/main" id="{3F3110F4-9447-C24A-0D4D-8CB77586119E}"/>
              </a:ext>
            </a:extLst>
          </p:cNvPr>
          <p:cNvSpPr>
            <a:spLocks noGrp="1"/>
          </p:cNvSpPr>
          <p:nvPr>
            <p:ph type="subTitle" idx="1"/>
          </p:nvPr>
        </p:nvSpPr>
        <p:spPr>
          <a:xfrm>
            <a:off x="375209" y="3931272"/>
            <a:ext cx="10978591"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T"/>
          </a:p>
        </p:txBody>
      </p:sp>
      <p:sp>
        <p:nvSpPr>
          <p:cNvPr id="5" name="Footer Placeholder 4">
            <a:extLst>
              <a:ext uri="{FF2B5EF4-FFF2-40B4-BE49-F238E27FC236}">
                <a16:creationId xmlns:a16="http://schemas.microsoft.com/office/drawing/2014/main" id="{368ED556-E59F-023C-7A3F-CF03A4023A93}"/>
              </a:ext>
            </a:extLst>
          </p:cNvPr>
          <p:cNvSpPr>
            <a:spLocks noGrp="1"/>
          </p:cNvSpPr>
          <p:nvPr>
            <p:ph type="ftr" sz="quarter" idx="11"/>
          </p:nvPr>
        </p:nvSpPr>
        <p:spPr>
          <a:xfrm>
            <a:off x="375209" y="6039660"/>
            <a:ext cx="2871899" cy="464144"/>
          </a:xfrm>
          <a:prstGeom prst="roundRect">
            <a:avLst>
              <a:gd name="adj" fmla="val 50000"/>
            </a:avLst>
          </a:prstGeom>
          <a:solidFill>
            <a:schemeClr val="accent5">
              <a:lumMod val="20000"/>
              <a:lumOff val="80000"/>
            </a:schemeClr>
          </a:solidFill>
        </p:spPr>
        <p:txBody>
          <a:bodyPr wrap="none" lIns="144000" tIns="72000" rIns="144000" bIns="72000">
            <a:spAutoFit/>
          </a:bodyPr>
          <a:lstStyle>
            <a:lvl1pPr algn="l">
              <a:defRPr/>
            </a:lvl1pPr>
          </a:lstStyle>
          <a:p>
            <a:r>
              <a:rPr lang="en-GB"/>
              <a:t>IMMUNO-model COST Action CA21135</a:t>
            </a:r>
            <a:endParaRPr lang="en-PT" dirty="0"/>
          </a:p>
        </p:txBody>
      </p:sp>
      <p:pic>
        <p:nvPicPr>
          <p:cNvPr id="10" name="Graphic 9">
            <a:extLst>
              <a:ext uri="{FF2B5EF4-FFF2-40B4-BE49-F238E27FC236}">
                <a16:creationId xmlns:a16="http://schemas.microsoft.com/office/drawing/2014/main" id="{82D02685-4555-A95C-DA3B-286177BE790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5209" y="360951"/>
            <a:ext cx="3600000" cy="886957"/>
          </a:xfrm>
          <a:prstGeom prst="rect">
            <a:avLst/>
          </a:prstGeom>
        </p:spPr>
      </p:pic>
      <p:pic>
        <p:nvPicPr>
          <p:cNvPr id="12" name="Graphic 11">
            <a:extLst>
              <a:ext uri="{FF2B5EF4-FFF2-40B4-BE49-F238E27FC236}">
                <a16:creationId xmlns:a16="http://schemas.microsoft.com/office/drawing/2014/main" id="{6D944B08-B8F5-0A32-7510-46FE5AF84988}"/>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27653" r="18567"/>
          <a:stretch/>
        </p:blipFill>
        <p:spPr>
          <a:xfrm>
            <a:off x="5903291" y="0"/>
            <a:ext cx="6288709" cy="5587034"/>
          </a:xfrm>
          <a:prstGeom prst="rect">
            <a:avLst/>
          </a:prstGeom>
        </p:spPr>
      </p:pic>
      <p:pic>
        <p:nvPicPr>
          <p:cNvPr id="14" name="Graphic 13">
            <a:extLst>
              <a:ext uri="{FF2B5EF4-FFF2-40B4-BE49-F238E27FC236}">
                <a16:creationId xmlns:a16="http://schemas.microsoft.com/office/drawing/2014/main" id="{67A99839-EFDE-7785-851F-7ECF35B2BFB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37800" y="6048920"/>
            <a:ext cx="2916000" cy="546750"/>
          </a:xfrm>
          <a:prstGeom prst="rect">
            <a:avLst/>
          </a:prstGeom>
        </p:spPr>
      </p:pic>
    </p:spTree>
    <p:extLst>
      <p:ext uri="{BB962C8B-B14F-4D97-AF65-F5344CB8AC3E}">
        <p14:creationId xmlns:p14="http://schemas.microsoft.com/office/powerpoint/2010/main" val="629707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A0FB-BBDE-2CEE-C422-DCB47BE57D6F}"/>
              </a:ext>
            </a:extLst>
          </p:cNvPr>
          <p:cNvSpPr>
            <a:spLocks noGrp="1"/>
          </p:cNvSpPr>
          <p:nvPr>
            <p:ph type="ctrTitle"/>
          </p:nvPr>
        </p:nvSpPr>
        <p:spPr>
          <a:xfrm>
            <a:off x="375209" y="1451597"/>
            <a:ext cx="10978591" cy="2387600"/>
          </a:xfrm>
        </p:spPr>
        <p:txBody>
          <a:bodyPr anchor="b"/>
          <a:lstStyle>
            <a:lvl1pPr algn="l">
              <a:defRPr sz="6000" b="0">
                <a:latin typeface="+mn-lt"/>
              </a:defRPr>
            </a:lvl1pPr>
          </a:lstStyle>
          <a:p>
            <a:r>
              <a:rPr lang="en-GB" dirty="0"/>
              <a:t>Click to edit Master title style</a:t>
            </a:r>
            <a:endParaRPr lang="en-PT" dirty="0"/>
          </a:p>
        </p:txBody>
      </p:sp>
      <p:sp>
        <p:nvSpPr>
          <p:cNvPr id="3" name="Subtitle 2">
            <a:extLst>
              <a:ext uri="{FF2B5EF4-FFF2-40B4-BE49-F238E27FC236}">
                <a16:creationId xmlns:a16="http://schemas.microsoft.com/office/drawing/2014/main" id="{3F3110F4-9447-C24A-0D4D-8CB77586119E}"/>
              </a:ext>
            </a:extLst>
          </p:cNvPr>
          <p:cNvSpPr>
            <a:spLocks noGrp="1"/>
          </p:cNvSpPr>
          <p:nvPr>
            <p:ph type="subTitle" idx="1"/>
          </p:nvPr>
        </p:nvSpPr>
        <p:spPr>
          <a:xfrm>
            <a:off x="375209" y="3931272"/>
            <a:ext cx="10978591" cy="1655762"/>
          </a:xfrm>
        </p:spPr>
        <p:txBody>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T"/>
          </a:p>
        </p:txBody>
      </p:sp>
      <p:sp>
        <p:nvSpPr>
          <p:cNvPr id="5" name="Footer Placeholder 4">
            <a:extLst>
              <a:ext uri="{FF2B5EF4-FFF2-40B4-BE49-F238E27FC236}">
                <a16:creationId xmlns:a16="http://schemas.microsoft.com/office/drawing/2014/main" id="{368ED556-E59F-023C-7A3F-CF03A4023A93}"/>
              </a:ext>
            </a:extLst>
          </p:cNvPr>
          <p:cNvSpPr>
            <a:spLocks noGrp="1"/>
          </p:cNvSpPr>
          <p:nvPr>
            <p:ph type="ftr" sz="quarter" idx="11"/>
          </p:nvPr>
        </p:nvSpPr>
        <p:spPr>
          <a:xfrm>
            <a:off x="375209" y="6039660"/>
            <a:ext cx="2871899" cy="464144"/>
          </a:xfrm>
          <a:prstGeom prst="roundRect">
            <a:avLst>
              <a:gd name="adj" fmla="val 50000"/>
            </a:avLst>
          </a:prstGeom>
          <a:solidFill>
            <a:schemeClr val="accent5">
              <a:lumMod val="20000"/>
              <a:lumOff val="80000"/>
            </a:schemeClr>
          </a:solidFill>
        </p:spPr>
        <p:txBody>
          <a:bodyPr wrap="none" lIns="144000" tIns="72000" rIns="144000" bIns="72000">
            <a:spAutoFit/>
          </a:bodyPr>
          <a:lstStyle>
            <a:lvl1pPr algn="l">
              <a:defRPr/>
            </a:lvl1pPr>
          </a:lstStyle>
          <a:p>
            <a:r>
              <a:rPr lang="en-GB"/>
              <a:t>IMMUNO-model COST Action CA21135</a:t>
            </a:r>
            <a:endParaRPr lang="en-PT" dirty="0"/>
          </a:p>
        </p:txBody>
      </p:sp>
      <p:pic>
        <p:nvPicPr>
          <p:cNvPr id="12" name="Graphic 11">
            <a:extLst>
              <a:ext uri="{FF2B5EF4-FFF2-40B4-BE49-F238E27FC236}">
                <a16:creationId xmlns:a16="http://schemas.microsoft.com/office/drawing/2014/main" id="{6D944B08-B8F5-0A32-7510-46FE5AF8498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653" r="18567"/>
          <a:stretch/>
        </p:blipFill>
        <p:spPr>
          <a:xfrm>
            <a:off x="5903291" y="0"/>
            <a:ext cx="6288709" cy="5587033"/>
          </a:xfrm>
          <a:prstGeom prst="rect">
            <a:avLst/>
          </a:prstGeom>
        </p:spPr>
      </p:pic>
      <p:pic>
        <p:nvPicPr>
          <p:cNvPr id="7" name="Graphic 6">
            <a:extLst>
              <a:ext uri="{FF2B5EF4-FFF2-40B4-BE49-F238E27FC236}">
                <a16:creationId xmlns:a16="http://schemas.microsoft.com/office/drawing/2014/main" id="{846FF465-E6AA-E7B9-2521-F5A5DD91E7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5209" y="360951"/>
            <a:ext cx="3600000" cy="886957"/>
          </a:xfrm>
          <a:prstGeom prst="rect">
            <a:avLst/>
          </a:prstGeom>
        </p:spPr>
      </p:pic>
      <p:pic>
        <p:nvPicPr>
          <p:cNvPr id="9" name="Graphic 8">
            <a:extLst>
              <a:ext uri="{FF2B5EF4-FFF2-40B4-BE49-F238E27FC236}">
                <a16:creationId xmlns:a16="http://schemas.microsoft.com/office/drawing/2014/main" id="{659C29EF-9C24-0E6C-7C49-66BB58A525B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37800" y="6048920"/>
            <a:ext cx="2916000" cy="546750"/>
          </a:xfrm>
          <a:prstGeom prst="rect">
            <a:avLst/>
          </a:prstGeom>
        </p:spPr>
      </p:pic>
    </p:spTree>
    <p:extLst>
      <p:ext uri="{BB962C8B-B14F-4D97-AF65-F5344CB8AC3E}">
        <p14:creationId xmlns:p14="http://schemas.microsoft.com/office/powerpoint/2010/main" val="145551103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1" name="Rounded Rectangle 20">
            <a:extLst>
              <a:ext uri="{FF2B5EF4-FFF2-40B4-BE49-F238E27FC236}">
                <a16:creationId xmlns:a16="http://schemas.microsoft.com/office/drawing/2014/main" id="{FD492E36-AB7D-980E-E6BE-3E664961E9BB}"/>
              </a:ext>
            </a:extLst>
          </p:cNvPr>
          <p:cNvSpPr/>
          <p:nvPr userDrawn="1"/>
        </p:nvSpPr>
        <p:spPr>
          <a:xfrm>
            <a:off x="130849" y="214353"/>
            <a:ext cx="11930301" cy="856929"/>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0" name="Rounded Rectangle 19">
            <a:extLst>
              <a:ext uri="{FF2B5EF4-FFF2-40B4-BE49-F238E27FC236}">
                <a16:creationId xmlns:a16="http://schemas.microsoft.com/office/drawing/2014/main" id="{7E1D06D9-CEF6-19D9-69D0-25CF1FCC45A1}"/>
              </a:ext>
            </a:extLst>
          </p:cNvPr>
          <p:cNvSpPr/>
          <p:nvPr userDrawn="1"/>
        </p:nvSpPr>
        <p:spPr>
          <a:xfrm>
            <a:off x="130849" y="6357957"/>
            <a:ext cx="11930301" cy="361910"/>
          </a:xfrm>
          <a:prstGeom prst="roundRect">
            <a:avLst>
              <a:gd name="adj" fmla="val 5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2" name="Title 1">
            <a:extLst>
              <a:ext uri="{FF2B5EF4-FFF2-40B4-BE49-F238E27FC236}">
                <a16:creationId xmlns:a16="http://schemas.microsoft.com/office/drawing/2014/main" id="{09B6E441-4E69-47AF-9E7D-D7FDDEE5F7A0}"/>
              </a:ext>
            </a:extLst>
          </p:cNvPr>
          <p:cNvSpPr>
            <a:spLocks noGrp="1"/>
          </p:cNvSpPr>
          <p:nvPr>
            <p:ph type="title"/>
          </p:nvPr>
        </p:nvSpPr>
        <p:spPr>
          <a:xfrm>
            <a:off x="130849" y="214353"/>
            <a:ext cx="7185698" cy="856929"/>
          </a:xfrm>
          <a:prstGeom prst="roundRect">
            <a:avLst>
              <a:gd name="adj" fmla="val 50000"/>
            </a:avLst>
          </a:prstGeom>
          <a:solidFill>
            <a:schemeClr val="accent6">
              <a:lumMod val="20000"/>
              <a:lumOff val="80000"/>
            </a:schemeClr>
          </a:solidFill>
        </p:spPr>
        <p:txBody>
          <a:bodyPr wrap="none" lIns="144000" tIns="0" rIns="144000" bIns="0">
            <a:spAutoFit/>
          </a:bodyPr>
          <a:lstStyle>
            <a:lvl1pPr>
              <a:defRPr>
                <a:latin typeface="+mn-lt"/>
              </a:defRPr>
            </a:lvl1pPr>
          </a:lstStyle>
          <a:p>
            <a:r>
              <a:rPr lang="en-GB" dirty="0"/>
              <a:t>Click to edit Master title style</a:t>
            </a:r>
            <a:endParaRPr lang="en-PT" dirty="0"/>
          </a:p>
        </p:txBody>
      </p:sp>
      <p:sp>
        <p:nvSpPr>
          <p:cNvPr id="3" name="Content Placeholder 2">
            <a:extLst>
              <a:ext uri="{FF2B5EF4-FFF2-40B4-BE49-F238E27FC236}">
                <a16:creationId xmlns:a16="http://schemas.microsoft.com/office/drawing/2014/main" id="{5980D063-E71A-F2F1-07E7-B24D11A9885F}"/>
              </a:ext>
            </a:extLst>
          </p:cNvPr>
          <p:cNvSpPr>
            <a:spLocks noGrp="1"/>
          </p:cNvSpPr>
          <p:nvPr>
            <p:ph idx="1"/>
          </p:nvPr>
        </p:nvSpPr>
        <p:spPr>
          <a:xfrm>
            <a:off x="475013" y="1331463"/>
            <a:ext cx="11329060" cy="4739692"/>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pic>
        <p:nvPicPr>
          <p:cNvPr id="8" name="Graphic 7">
            <a:extLst>
              <a:ext uri="{FF2B5EF4-FFF2-40B4-BE49-F238E27FC236}">
                <a16:creationId xmlns:a16="http://schemas.microsoft.com/office/drawing/2014/main" id="{7D7FCE13-59A1-E930-1EFB-AC49F6D1FA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04293" y="214353"/>
            <a:ext cx="856857" cy="856857"/>
          </a:xfrm>
          <a:prstGeom prst="rect">
            <a:avLst/>
          </a:prstGeom>
        </p:spPr>
      </p:pic>
      <p:sp>
        <p:nvSpPr>
          <p:cNvPr id="17" name="Date Placeholder 3">
            <a:extLst>
              <a:ext uri="{FF2B5EF4-FFF2-40B4-BE49-F238E27FC236}">
                <a16:creationId xmlns:a16="http://schemas.microsoft.com/office/drawing/2014/main" id="{04664C8E-2875-D3C1-745A-81C118DF9688}"/>
              </a:ext>
            </a:extLst>
          </p:cNvPr>
          <p:cNvSpPr>
            <a:spLocks noGrp="1"/>
          </p:cNvSpPr>
          <p:nvPr>
            <p:ph type="dt" sz="half" idx="10"/>
          </p:nvPr>
        </p:nvSpPr>
        <p:spPr>
          <a:xfrm>
            <a:off x="130849" y="6357957"/>
            <a:ext cx="1296412" cy="361910"/>
          </a:xfrm>
        </p:spPr>
        <p:txBody>
          <a:bodyPr/>
          <a:lstStyle/>
          <a:p>
            <a:endParaRPr lang="en-PT" dirty="0"/>
          </a:p>
        </p:txBody>
      </p:sp>
      <p:sp>
        <p:nvSpPr>
          <p:cNvPr id="18" name="Footer Placeholder 4">
            <a:extLst>
              <a:ext uri="{FF2B5EF4-FFF2-40B4-BE49-F238E27FC236}">
                <a16:creationId xmlns:a16="http://schemas.microsoft.com/office/drawing/2014/main" id="{EDC2FD45-6688-2989-594B-B0E28F107ED1}"/>
              </a:ext>
            </a:extLst>
          </p:cNvPr>
          <p:cNvSpPr>
            <a:spLocks noGrp="1"/>
          </p:cNvSpPr>
          <p:nvPr>
            <p:ph type="ftr" sz="quarter" idx="11"/>
          </p:nvPr>
        </p:nvSpPr>
        <p:spPr>
          <a:xfrm>
            <a:off x="4711054" y="6357957"/>
            <a:ext cx="2769890" cy="361910"/>
          </a:xfrm>
        </p:spPr>
        <p:txBody>
          <a:bodyPr/>
          <a:lstStyle/>
          <a:p>
            <a:r>
              <a:rPr lang="en-GB"/>
              <a:t>IMMUNO-model COST Action CA21135</a:t>
            </a:r>
            <a:endParaRPr lang="en-PT"/>
          </a:p>
        </p:txBody>
      </p:sp>
      <p:sp>
        <p:nvSpPr>
          <p:cNvPr id="19" name="Slide Number Placeholder 5">
            <a:extLst>
              <a:ext uri="{FF2B5EF4-FFF2-40B4-BE49-F238E27FC236}">
                <a16:creationId xmlns:a16="http://schemas.microsoft.com/office/drawing/2014/main" id="{DD998E2A-FB47-ED78-3B5F-4BD1339684C1}"/>
              </a:ext>
            </a:extLst>
          </p:cNvPr>
          <p:cNvSpPr>
            <a:spLocks noGrp="1"/>
          </p:cNvSpPr>
          <p:nvPr>
            <p:ph type="sldNum" sz="quarter" idx="12"/>
          </p:nvPr>
        </p:nvSpPr>
        <p:spPr>
          <a:xfrm>
            <a:off x="11555628" y="6357957"/>
            <a:ext cx="505523" cy="361910"/>
          </a:xfrm>
        </p:spPr>
        <p:txBody>
          <a:bodyPr/>
          <a:lstStyle/>
          <a:p>
            <a:fld id="{1C80508A-B70D-4844-8905-D8F205E4EAE8}" type="slidenum">
              <a:rPr lang="en-PT" smtClean="0"/>
              <a:t>‹#›</a:t>
            </a:fld>
            <a:endParaRPr lang="en-PT"/>
          </a:p>
        </p:txBody>
      </p:sp>
    </p:spTree>
    <p:extLst>
      <p:ext uri="{BB962C8B-B14F-4D97-AF65-F5344CB8AC3E}">
        <p14:creationId xmlns:p14="http://schemas.microsoft.com/office/powerpoint/2010/main" val="81100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275E033F-E4F2-9FF1-1DB8-B2C32B3CBAAC}"/>
              </a:ext>
            </a:extLst>
          </p:cNvPr>
          <p:cNvSpPr/>
          <p:nvPr userDrawn="1"/>
        </p:nvSpPr>
        <p:spPr>
          <a:xfrm>
            <a:off x="130849" y="6357957"/>
            <a:ext cx="11930301" cy="361910"/>
          </a:xfrm>
          <a:prstGeom prst="roundRect">
            <a:avLst>
              <a:gd name="adj" fmla="val 5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7" name="Date Placeholder 3">
            <a:extLst>
              <a:ext uri="{FF2B5EF4-FFF2-40B4-BE49-F238E27FC236}">
                <a16:creationId xmlns:a16="http://schemas.microsoft.com/office/drawing/2014/main" id="{064C7F27-0624-2997-5DEB-39D6A129D8D2}"/>
              </a:ext>
            </a:extLst>
          </p:cNvPr>
          <p:cNvSpPr>
            <a:spLocks noGrp="1"/>
          </p:cNvSpPr>
          <p:nvPr>
            <p:ph type="dt" sz="half" idx="10"/>
          </p:nvPr>
        </p:nvSpPr>
        <p:spPr>
          <a:xfrm>
            <a:off x="130849" y="6357957"/>
            <a:ext cx="1296412" cy="361910"/>
          </a:xfrm>
        </p:spPr>
        <p:txBody>
          <a:bodyPr/>
          <a:lstStyle/>
          <a:p>
            <a:endParaRPr lang="en-PT" dirty="0"/>
          </a:p>
        </p:txBody>
      </p:sp>
      <p:sp>
        <p:nvSpPr>
          <p:cNvPr id="8" name="Footer Placeholder 4">
            <a:extLst>
              <a:ext uri="{FF2B5EF4-FFF2-40B4-BE49-F238E27FC236}">
                <a16:creationId xmlns:a16="http://schemas.microsoft.com/office/drawing/2014/main" id="{5A3959C4-5C41-7041-F055-CED3D255D89A}"/>
              </a:ext>
            </a:extLst>
          </p:cNvPr>
          <p:cNvSpPr>
            <a:spLocks noGrp="1"/>
          </p:cNvSpPr>
          <p:nvPr>
            <p:ph type="ftr" sz="quarter" idx="11"/>
          </p:nvPr>
        </p:nvSpPr>
        <p:spPr>
          <a:xfrm>
            <a:off x="4711054" y="6357957"/>
            <a:ext cx="2769890" cy="361910"/>
          </a:xfrm>
        </p:spPr>
        <p:txBody>
          <a:bodyPr/>
          <a:lstStyle/>
          <a:p>
            <a:r>
              <a:rPr lang="en-GB"/>
              <a:t>IMMUNO-model COST Action CA21135</a:t>
            </a:r>
            <a:endParaRPr lang="en-PT"/>
          </a:p>
        </p:txBody>
      </p:sp>
      <p:sp>
        <p:nvSpPr>
          <p:cNvPr id="9" name="Slide Number Placeholder 5">
            <a:extLst>
              <a:ext uri="{FF2B5EF4-FFF2-40B4-BE49-F238E27FC236}">
                <a16:creationId xmlns:a16="http://schemas.microsoft.com/office/drawing/2014/main" id="{B9DBDC26-F850-4BC4-C5A7-06D583256B26}"/>
              </a:ext>
            </a:extLst>
          </p:cNvPr>
          <p:cNvSpPr>
            <a:spLocks noGrp="1"/>
          </p:cNvSpPr>
          <p:nvPr>
            <p:ph type="sldNum" sz="quarter" idx="12"/>
          </p:nvPr>
        </p:nvSpPr>
        <p:spPr>
          <a:xfrm>
            <a:off x="11555628" y="6357957"/>
            <a:ext cx="505523" cy="361910"/>
          </a:xfrm>
        </p:spPr>
        <p:txBody>
          <a:bodyPr/>
          <a:lstStyle/>
          <a:p>
            <a:fld id="{1C80508A-B70D-4844-8905-D8F205E4EAE8}" type="slidenum">
              <a:rPr lang="en-PT" smtClean="0"/>
              <a:t>‹#›</a:t>
            </a:fld>
            <a:endParaRPr lang="en-PT"/>
          </a:p>
        </p:txBody>
      </p:sp>
      <p:sp>
        <p:nvSpPr>
          <p:cNvPr id="10" name="Rounded Rectangle 9">
            <a:extLst>
              <a:ext uri="{FF2B5EF4-FFF2-40B4-BE49-F238E27FC236}">
                <a16:creationId xmlns:a16="http://schemas.microsoft.com/office/drawing/2014/main" id="{992C9A5D-3E7F-FB87-AF07-742EEB7A2E09}"/>
              </a:ext>
            </a:extLst>
          </p:cNvPr>
          <p:cNvSpPr/>
          <p:nvPr userDrawn="1"/>
        </p:nvSpPr>
        <p:spPr>
          <a:xfrm>
            <a:off x="130849" y="214353"/>
            <a:ext cx="11930301" cy="856929"/>
          </a:xfrm>
          <a:prstGeom prst="roundRect">
            <a:avLst>
              <a:gd name="adj" fmla="val 5000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1" name="Title 1">
            <a:extLst>
              <a:ext uri="{FF2B5EF4-FFF2-40B4-BE49-F238E27FC236}">
                <a16:creationId xmlns:a16="http://schemas.microsoft.com/office/drawing/2014/main" id="{3F3D4B6F-1410-AF38-3612-8654BB0B197F}"/>
              </a:ext>
            </a:extLst>
          </p:cNvPr>
          <p:cNvSpPr>
            <a:spLocks noGrp="1"/>
          </p:cNvSpPr>
          <p:nvPr>
            <p:ph type="title"/>
          </p:nvPr>
        </p:nvSpPr>
        <p:spPr>
          <a:xfrm>
            <a:off x="130849" y="214353"/>
            <a:ext cx="7185698" cy="856929"/>
          </a:xfrm>
          <a:prstGeom prst="roundRect">
            <a:avLst>
              <a:gd name="adj" fmla="val 50000"/>
            </a:avLst>
          </a:prstGeom>
          <a:solidFill>
            <a:schemeClr val="accent6">
              <a:lumMod val="20000"/>
              <a:lumOff val="80000"/>
            </a:schemeClr>
          </a:solidFill>
        </p:spPr>
        <p:txBody>
          <a:bodyPr wrap="none" lIns="144000" tIns="0" rIns="144000" bIns="0">
            <a:spAutoFit/>
          </a:bodyPr>
          <a:lstStyle>
            <a:lvl1pPr>
              <a:defRPr>
                <a:latin typeface="+mn-lt"/>
              </a:defRPr>
            </a:lvl1pPr>
          </a:lstStyle>
          <a:p>
            <a:r>
              <a:rPr lang="en-GB" dirty="0"/>
              <a:t>Click to edit Master title style</a:t>
            </a:r>
            <a:endParaRPr lang="en-PT" dirty="0"/>
          </a:p>
        </p:txBody>
      </p:sp>
      <p:pic>
        <p:nvPicPr>
          <p:cNvPr id="12" name="Graphic 11">
            <a:extLst>
              <a:ext uri="{FF2B5EF4-FFF2-40B4-BE49-F238E27FC236}">
                <a16:creationId xmlns:a16="http://schemas.microsoft.com/office/drawing/2014/main" id="{32A8F745-5BEC-383F-28D0-AA03344262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04293" y="214353"/>
            <a:ext cx="856857" cy="856857"/>
          </a:xfrm>
          <a:prstGeom prst="rect">
            <a:avLst/>
          </a:prstGeom>
        </p:spPr>
      </p:pic>
    </p:spTree>
    <p:extLst>
      <p:ext uri="{BB962C8B-B14F-4D97-AF65-F5344CB8AC3E}">
        <p14:creationId xmlns:p14="http://schemas.microsoft.com/office/powerpoint/2010/main" val="3734329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2134E22E-5452-529A-934C-009D087AE4E7}"/>
              </a:ext>
            </a:extLst>
          </p:cNvPr>
          <p:cNvSpPr/>
          <p:nvPr userDrawn="1"/>
        </p:nvSpPr>
        <p:spPr>
          <a:xfrm>
            <a:off x="130849" y="6357957"/>
            <a:ext cx="11930301" cy="361910"/>
          </a:xfrm>
          <a:prstGeom prst="roundRect">
            <a:avLst>
              <a:gd name="adj" fmla="val 50000"/>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T"/>
          </a:p>
        </p:txBody>
      </p:sp>
      <p:sp>
        <p:nvSpPr>
          <p:cNvPr id="10" name="Date Placeholder 3">
            <a:extLst>
              <a:ext uri="{FF2B5EF4-FFF2-40B4-BE49-F238E27FC236}">
                <a16:creationId xmlns:a16="http://schemas.microsoft.com/office/drawing/2014/main" id="{5C08CBC9-8767-CF37-A6FE-8391077D063C}"/>
              </a:ext>
            </a:extLst>
          </p:cNvPr>
          <p:cNvSpPr>
            <a:spLocks noGrp="1"/>
          </p:cNvSpPr>
          <p:nvPr>
            <p:ph type="dt" sz="half" idx="10"/>
          </p:nvPr>
        </p:nvSpPr>
        <p:spPr>
          <a:xfrm>
            <a:off x="130849" y="6357957"/>
            <a:ext cx="1296412" cy="361910"/>
          </a:xfrm>
        </p:spPr>
        <p:txBody>
          <a:bodyPr/>
          <a:lstStyle/>
          <a:p>
            <a:endParaRPr lang="en-PT" dirty="0"/>
          </a:p>
        </p:txBody>
      </p:sp>
      <p:sp>
        <p:nvSpPr>
          <p:cNvPr id="11" name="Footer Placeholder 4">
            <a:extLst>
              <a:ext uri="{FF2B5EF4-FFF2-40B4-BE49-F238E27FC236}">
                <a16:creationId xmlns:a16="http://schemas.microsoft.com/office/drawing/2014/main" id="{59C08526-4812-5439-CDDA-31B9DB59A24F}"/>
              </a:ext>
            </a:extLst>
          </p:cNvPr>
          <p:cNvSpPr>
            <a:spLocks noGrp="1"/>
          </p:cNvSpPr>
          <p:nvPr>
            <p:ph type="ftr" sz="quarter" idx="11"/>
          </p:nvPr>
        </p:nvSpPr>
        <p:spPr>
          <a:xfrm>
            <a:off x="4711054" y="6357957"/>
            <a:ext cx="2769890" cy="361910"/>
          </a:xfrm>
        </p:spPr>
        <p:txBody>
          <a:bodyPr/>
          <a:lstStyle/>
          <a:p>
            <a:r>
              <a:rPr lang="en-GB"/>
              <a:t>IMMUNO-model COST Action CA21135</a:t>
            </a:r>
            <a:endParaRPr lang="en-PT"/>
          </a:p>
        </p:txBody>
      </p:sp>
      <p:sp>
        <p:nvSpPr>
          <p:cNvPr id="12" name="Slide Number Placeholder 5">
            <a:extLst>
              <a:ext uri="{FF2B5EF4-FFF2-40B4-BE49-F238E27FC236}">
                <a16:creationId xmlns:a16="http://schemas.microsoft.com/office/drawing/2014/main" id="{0CEBB2A0-A4D6-A55F-59DE-7B5F54F437B8}"/>
              </a:ext>
            </a:extLst>
          </p:cNvPr>
          <p:cNvSpPr>
            <a:spLocks noGrp="1"/>
          </p:cNvSpPr>
          <p:nvPr>
            <p:ph type="sldNum" sz="quarter" idx="12"/>
          </p:nvPr>
        </p:nvSpPr>
        <p:spPr>
          <a:xfrm>
            <a:off x="11555628" y="6357957"/>
            <a:ext cx="505523" cy="361910"/>
          </a:xfrm>
        </p:spPr>
        <p:txBody>
          <a:bodyPr/>
          <a:lstStyle/>
          <a:p>
            <a:fld id="{1C80508A-B70D-4844-8905-D8F205E4EAE8}" type="slidenum">
              <a:rPr lang="en-PT" smtClean="0"/>
              <a:t>‹#›</a:t>
            </a:fld>
            <a:endParaRPr lang="en-PT"/>
          </a:p>
        </p:txBody>
      </p:sp>
      <p:pic>
        <p:nvPicPr>
          <p:cNvPr id="13" name="Graphic 12">
            <a:extLst>
              <a:ext uri="{FF2B5EF4-FFF2-40B4-BE49-F238E27FC236}">
                <a16:creationId xmlns:a16="http://schemas.microsoft.com/office/drawing/2014/main" id="{C3B4A15D-B486-2FC3-AF21-C771045C594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04293" y="214353"/>
            <a:ext cx="856857" cy="856857"/>
          </a:xfrm>
          <a:prstGeom prst="rect">
            <a:avLst/>
          </a:prstGeom>
        </p:spPr>
      </p:pic>
    </p:spTree>
    <p:extLst>
      <p:ext uri="{BB962C8B-B14F-4D97-AF65-F5344CB8AC3E}">
        <p14:creationId xmlns:p14="http://schemas.microsoft.com/office/powerpoint/2010/main" val="2623259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Last Slide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BA0FB-BBDE-2CEE-C422-DCB47BE57D6F}"/>
              </a:ext>
            </a:extLst>
          </p:cNvPr>
          <p:cNvSpPr>
            <a:spLocks noGrp="1"/>
          </p:cNvSpPr>
          <p:nvPr>
            <p:ph type="ctrTitle"/>
          </p:nvPr>
        </p:nvSpPr>
        <p:spPr>
          <a:xfrm>
            <a:off x="375209" y="2742243"/>
            <a:ext cx="9303124" cy="923330"/>
          </a:xfrm>
        </p:spPr>
        <p:txBody>
          <a:bodyPr wrap="none" anchor="b">
            <a:spAutoFit/>
          </a:bodyPr>
          <a:lstStyle>
            <a:lvl1pPr algn="l">
              <a:defRPr sz="6000" b="0">
                <a:latin typeface="+mn-lt"/>
              </a:defRPr>
            </a:lvl1pPr>
          </a:lstStyle>
          <a:p>
            <a:r>
              <a:rPr lang="en-GB" dirty="0"/>
              <a:t>Click to edit Master title style</a:t>
            </a:r>
            <a:endParaRPr lang="en-PT" dirty="0"/>
          </a:p>
        </p:txBody>
      </p:sp>
      <p:sp>
        <p:nvSpPr>
          <p:cNvPr id="3" name="Subtitle 2">
            <a:extLst>
              <a:ext uri="{FF2B5EF4-FFF2-40B4-BE49-F238E27FC236}">
                <a16:creationId xmlns:a16="http://schemas.microsoft.com/office/drawing/2014/main" id="{3F3110F4-9447-C24A-0D4D-8CB77586119E}"/>
              </a:ext>
            </a:extLst>
          </p:cNvPr>
          <p:cNvSpPr>
            <a:spLocks noGrp="1"/>
          </p:cNvSpPr>
          <p:nvPr>
            <p:ph type="subTitle" idx="1"/>
          </p:nvPr>
        </p:nvSpPr>
        <p:spPr>
          <a:xfrm>
            <a:off x="375209" y="3757648"/>
            <a:ext cx="4267322" cy="424732"/>
          </a:xfrm>
        </p:spPr>
        <p:txBody>
          <a:bodyPr wrap="none">
            <a:spAutoFit/>
          </a:bodyPr>
          <a:lstStyle>
            <a:lvl1pPr marL="0" indent="0" algn="l">
              <a:buNone/>
              <a:defRPr sz="24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PT"/>
          </a:p>
        </p:txBody>
      </p:sp>
      <p:pic>
        <p:nvPicPr>
          <p:cNvPr id="12" name="Graphic 11">
            <a:extLst>
              <a:ext uri="{FF2B5EF4-FFF2-40B4-BE49-F238E27FC236}">
                <a16:creationId xmlns:a16="http://schemas.microsoft.com/office/drawing/2014/main" id="{6D944B08-B8F5-0A32-7510-46FE5AF8498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27653" r="18567"/>
          <a:stretch/>
        </p:blipFill>
        <p:spPr>
          <a:xfrm>
            <a:off x="5903291" y="0"/>
            <a:ext cx="6288709" cy="5587033"/>
          </a:xfrm>
          <a:prstGeom prst="rect">
            <a:avLst/>
          </a:prstGeom>
        </p:spPr>
      </p:pic>
      <p:pic>
        <p:nvPicPr>
          <p:cNvPr id="7" name="Graphic 6">
            <a:extLst>
              <a:ext uri="{FF2B5EF4-FFF2-40B4-BE49-F238E27FC236}">
                <a16:creationId xmlns:a16="http://schemas.microsoft.com/office/drawing/2014/main" id="{846FF465-E6AA-E7B9-2521-F5A5DD91E7F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75209" y="360951"/>
            <a:ext cx="3600000" cy="886957"/>
          </a:xfrm>
          <a:prstGeom prst="rect">
            <a:avLst/>
          </a:prstGeom>
        </p:spPr>
      </p:pic>
      <p:pic>
        <p:nvPicPr>
          <p:cNvPr id="9" name="Graphic 8">
            <a:extLst>
              <a:ext uri="{FF2B5EF4-FFF2-40B4-BE49-F238E27FC236}">
                <a16:creationId xmlns:a16="http://schemas.microsoft.com/office/drawing/2014/main" id="{659C29EF-9C24-0E6C-7C49-66BB58A525B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37800" y="5991045"/>
            <a:ext cx="2916000" cy="546750"/>
          </a:xfrm>
          <a:prstGeom prst="rect">
            <a:avLst/>
          </a:prstGeom>
        </p:spPr>
      </p:pic>
      <p:sp>
        <p:nvSpPr>
          <p:cNvPr id="4" name="TextBox 3">
            <a:extLst>
              <a:ext uri="{FF2B5EF4-FFF2-40B4-BE49-F238E27FC236}">
                <a16:creationId xmlns:a16="http://schemas.microsoft.com/office/drawing/2014/main" id="{36AEE39D-B3AA-26F4-C28A-7FF640308CA0}"/>
              </a:ext>
            </a:extLst>
          </p:cNvPr>
          <p:cNvSpPr txBox="1"/>
          <p:nvPr userDrawn="1"/>
        </p:nvSpPr>
        <p:spPr>
          <a:xfrm>
            <a:off x="392844" y="5983797"/>
            <a:ext cx="7164729" cy="553998"/>
          </a:xfrm>
          <a:prstGeom prst="rect">
            <a:avLst/>
          </a:prstGeom>
          <a:noFill/>
        </p:spPr>
        <p:txBody>
          <a:bodyPr wrap="square" rtlCol="0">
            <a:spAutoFit/>
          </a:bodyPr>
          <a:lstStyle/>
          <a:p>
            <a:r>
              <a:rPr lang="en-GB" sz="1000" dirty="0">
                <a:latin typeface="+mj-lt"/>
              </a:rPr>
              <a:t>This presentation is based upon work from COST Action  IMMUNO-model CA21135, supported by COST. COST (European Cooperation in Science and Technology) is a funding agency for research and innovation networks. Our Actions help connect research initiatives across Europe and enable scientists to grow their ideas by sharing them with their peers. This boosts their research, career and innovation.</a:t>
            </a:r>
            <a:endParaRPr lang="en-PT" sz="1000" dirty="0">
              <a:latin typeface="+mj-lt"/>
            </a:endParaRPr>
          </a:p>
        </p:txBody>
      </p:sp>
      <p:pic>
        <p:nvPicPr>
          <p:cNvPr id="8" name="Graphic 7">
            <a:hlinkClick r:id="rId8"/>
            <a:extLst>
              <a:ext uri="{FF2B5EF4-FFF2-40B4-BE49-F238E27FC236}">
                <a16:creationId xmlns:a16="http://schemas.microsoft.com/office/drawing/2014/main" id="{C8FC0E84-4C37-708F-FD21-47F9416E3C1D}"/>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427569" y="5122025"/>
            <a:ext cx="2945050" cy="465008"/>
          </a:xfrm>
          <a:prstGeom prst="rect">
            <a:avLst/>
          </a:prstGeom>
        </p:spPr>
      </p:pic>
    </p:spTree>
    <p:extLst>
      <p:ext uri="{BB962C8B-B14F-4D97-AF65-F5344CB8AC3E}">
        <p14:creationId xmlns:p14="http://schemas.microsoft.com/office/powerpoint/2010/main" val="325120499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ACAC3-C7A0-0DBB-51D8-37F166B537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PT"/>
          </a:p>
        </p:txBody>
      </p:sp>
      <p:sp>
        <p:nvSpPr>
          <p:cNvPr id="3" name="Text Placeholder 2">
            <a:extLst>
              <a:ext uri="{FF2B5EF4-FFF2-40B4-BE49-F238E27FC236}">
                <a16:creationId xmlns:a16="http://schemas.microsoft.com/office/drawing/2014/main" id="{E941C59A-85F2-1E12-1457-FAAF19CA81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PT"/>
          </a:p>
        </p:txBody>
      </p:sp>
      <p:sp>
        <p:nvSpPr>
          <p:cNvPr id="4" name="Date Placeholder 3">
            <a:extLst>
              <a:ext uri="{FF2B5EF4-FFF2-40B4-BE49-F238E27FC236}">
                <a16:creationId xmlns:a16="http://schemas.microsoft.com/office/drawing/2014/main" id="{A5039533-B25C-8959-B38D-C53AA0399C4F}"/>
              </a:ext>
            </a:extLst>
          </p:cNvPr>
          <p:cNvSpPr>
            <a:spLocks noGrp="1"/>
          </p:cNvSpPr>
          <p:nvPr>
            <p:ph type="dt" sz="half" idx="2"/>
          </p:nvPr>
        </p:nvSpPr>
        <p:spPr>
          <a:xfrm>
            <a:off x="838200" y="6357957"/>
            <a:ext cx="1296412" cy="361910"/>
          </a:xfrm>
          <a:prstGeom prst="roundRect">
            <a:avLst>
              <a:gd name="adj" fmla="val 50000"/>
            </a:avLst>
          </a:prstGeom>
          <a:solidFill>
            <a:schemeClr val="accent5">
              <a:lumMod val="20000"/>
              <a:lumOff val="80000"/>
            </a:schemeClr>
          </a:solidFill>
        </p:spPr>
        <p:txBody>
          <a:bodyPr vert="horz" wrap="none" lIns="108000" tIns="36000" rIns="108000" bIns="36000" rtlCol="0" anchor="ctr">
            <a:spAutoFit/>
          </a:bodyPr>
          <a:lstStyle>
            <a:lvl1pPr algn="l">
              <a:defRPr sz="1200">
                <a:solidFill>
                  <a:schemeClr val="accent5"/>
                </a:solidFill>
              </a:defRPr>
            </a:lvl1pPr>
          </a:lstStyle>
          <a:p>
            <a:endParaRPr lang="en-PT"/>
          </a:p>
        </p:txBody>
      </p:sp>
      <p:sp>
        <p:nvSpPr>
          <p:cNvPr id="5" name="Footer Placeholder 4">
            <a:extLst>
              <a:ext uri="{FF2B5EF4-FFF2-40B4-BE49-F238E27FC236}">
                <a16:creationId xmlns:a16="http://schemas.microsoft.com/office/drawing/2014/main" id="{A0FCFEA5-D124-6198-D286-75A843297773}"/>
              </a:ext>
            </a:extLst>
          </p:cNvPr>
          <p:cNvSpPr>
            <a:spLocks noGrp="1"/>
          </p:cNvSpPr>
          <p:nvPr>
            <p:ph type="ftr" sz="quarter" idx="3"/>
          </p:nvPr>
        </p:nvSpPr>
        <p:spPr>
          <a:xfrm>
            <a:off x="4711054" y="6357957"/>
            <a:ext cx="2769890" cy="361910"/>
          </a:xfrm>
          <a:prstGeom prst="roundRect">
            <a:avLst>
              <a:gd name="adj" fmla="val 50000"/>
            </a:avLst>
          </a:prstGeom>
          <a:solidFill>
            <a:schemeClr val="accent5">
              <a:lumMod val="20000"/>
              <a:lumOff val="80000"/>
            </a:schemeClr>
          </a:solidFill>
        </p:spPr>
        <p:txBody>
          <a:bodyPr vert="horz" wrap="none" lIns="108000" tIns="36000" rIns="108000" bIns="36000" rtlCol="0" anchor="ctr">
            <a:spAutoFit/>
          </a:bodyPr>
          <a:lstStyle>
            <a:lvl1pPr algn="ctr">
              <a:defRPr sz="1200">
                <a:solidFill>
                  <a:schemeClr val="accent5"/>
                </a:solidFill>
              </a:defRPr>
            </a:lvl1pPr>
          </a:lstStyle>
          <a:p>
            <a:r>
              <a:rPr lang="en-GB"/>
              <a:t>IMMUNO-model COST Action CA21135</a:t>
            </a:r>
            <a:endParaRPr lang="en-PT"/>
          </a:p>
        </p:txBody>
      </p:sp>
      <p:sp>
        <p:nvSpPr>
          <p:cNvPr id="6" name="Slide Number Placeholder 5">
            <a:extLst>
              <a:ext uri="{FF2B5EF4-FFF2-40B4-BE49-F238E27FC236}">
                <a16:creationId xmlns:a16="http://schemas.microsoft.com/office/drawing/2014/main" id="{C85C183B-5F92-1C7A-004F-8933972780F8}"/>
              </a:ext>
            </a:extLst>
          </p:cNvPr>
          <p:cNvSpPr>
            <a:spLocks noGrp="1"/>
          </p:cNvSpPr>
          <p:nvPr>
            <p:ph type="sldNum" sz="quarter" idx="4"/>
          </p:nvPr>
        </p:nvSpPr>
        <p:spPr>
          <a:xfrm>
            <a:off x="10848277" y="6357957"/>
            <a:ext cx="505523" cy="361910"/>
          </a:xfrm>
          <a:prstGeom prst="roundRect">
            <a:avLst>
              <a:gd name="adj" fmla="val 50000"/>
            </a:avLst>
          </a:prstGeom>
          <a:solidFill>
            <a:schemeClr val="accent6"/>
          </a:solidFill>
        </p:spPr>
        <p:txBody>
          <a:bodyPr vert="horz" wrap="none" lIns="108000" tIns="36000" rIns="108000" bIns="36000" rtlCol="0" anchor="ctr">
            <a:spAutoFit/>
          </a:bodyPr>
          <a:lstStyle>
            <a:lvl1pPr algn="r">
              <a:defRPr sz="1200" b="1">
                <a:solidFill>
                  <a:schemeClr val="tx1"/>
                </a:solidFill>
              </a:defRPr>
            </a:lvl1pPr>
          </a:lstStyle>
          <a:p>
            <a:fld id="{1C80508A-B70D-4844-8905-D8F205E4EAE8}" type="slidenum">
              <a:rPr lang="en-PT" smtClean="0"/>
              <a:pPr/>
              <a:t>‹#›</a:t>
            </a:fld>
            <a:endParaRPr lang="en-PT"/>
          </a:p>
        </p:txBody>
      </p:sp>
    </p:spTree>
    <p:extLst>
      <p:ext uri="{BB962C8B-B14F-4D97-AF65-F5344CB8AC3E}">
        <p14:creationId xmlns:p14="http://schemas.microsoft.com/office/powerpoint/2010/main" val="844625216"/>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5" r:id="rId5"/>
    <p:sldLayoutId id="2147483657"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228A-D8B8-0AB9-E33B-A76868AF558D}"/>
              </a:ext>
            </a:extLst>
          </p:cNvPr>
          <p:cNvSpPr>
            <a:spLocks noGrp="1"/>
          </p:cNvSpPr>
          <p:nvPr>
            <p:ph type="ctrTitle"/>
          </p:nvPr>
        </p:nvSpPr>
        <p:spPr/>
        <p:txBody>
          <a:bodyPr/>
          <a:lstStyle/>
          <a:p>
            <a:r>
              <a:rPr lang="en-PT" dirty="0"/>
              <a:t>Insert Title Here</a:t>
            </a:r>
          </a:p>
        </p:txBody>
      </p:sp>
      <p:sp>
        <p:nvSpPr>
          <p:cNvPr id="3" name="Subtitle 2">
            <a:extLst>
              <a:ext uri="{FF2B5EF4-FFF2-40B4-BE49-F238E27FC236}">
                <a16:creationId xmlns:a16="http://schemas.microsoft.com/office/drawing/2014/main" id="{3EAF11C1-D056-D456-ED8A-7EE179DC6E2C}"/>
              </a:ext>
            </a:extLst>
          </p:cNvPr>
          <p:cNvSpPr>
            <a:spLocks noGrp="1"/>
          </p:cNvSpPr>
          <p:nvPr>
            <p:ph type="subTitle" idx="1"/>
          </p:nvPr>
        </p:nvSpPr>
        <p:spPr/>
        <p:txBody>
          <a:bodyPr/>
          <a:lstStyle/>
          <a:p>
            <a:r>
              <a:rPr lang="en-PT" dirty="0"/>
              <a:t>Insert Subtitle Here</a:t>
            </a:r>
          </a:p>
        </p:txBody>
      </p:sp>
      <p:sp>
        <p:nvSpPr>
          <p:cNvPr id="4" name="Footer Placeholder 3">
            <a:extLst>
              <a:ext uri="{FF2B5EF4-FFF2-40B4-BE49-F238E27FC236}">
                <a16:creationId xmlns:a16="http://schemas.microsoft.com/office/drawing/2014/main" id="{5EAE777E-46C3-3C81-AB61-1767F30F4706}"/>
              </a:ext>
            </a:extLst>
          </p:cNvPr>
          <p:cNvSpPr>
            <a:spLocks noGrp="1"/>
          </p:cNvSpPr>
          <p:nvPr>
            <p:ph type="ftr" sz="quarter" idx="11"/>
          </p:nvPr>
        </p:nvSpPr>
        <p:spPr/>
        <p:txBody>
          <a:bodyPr/>
          <a:lstStyle/>
          <a:p>
            <a:r>
              <a:rPr lang="en-GB"/>
              <a:t>IMMUNO-model COST Action CA21135</a:t>
            </a:r>
            <a:endParaRPr lang="en-PT" dirty="0"/>
          </a:p>
        </p:txBody>
      </p:sp>
    </p:spTree>
    <p:extLst>
      <p:ext uri="{BB962C8B-B14F-4D97-AF65-F5344CB8AC3E}">
        <p14:creationId xmlns:p14="http://schemas.microsoft.com/office/powerpoint/2010/main" val="3316596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228A-D8B8-0AB9-E33B-A76868AF558D}"/>
              </a:ext>
            </a:extLst>
          </p:cNvPr>
          <p:cNvSpPr>
            <a:spLocks noGrp="1"/>
          </p:cNvSpPr>
          <p:nvPr>
            <p:ph type="ctrTitle"/>
          </p:nvPr>
        </p:nvSpPr>
        <p:spPr/>
        <p:txBody>
          <a:bodyPr/>
          <a:lstStyle/>
          <a:p>
            <a:r>
              <a:rPr lang="en-PT" dirty="0"/>
              <a:t>Insert Title Here</a:t>
            </a:r>
          </a:p>
        </p:txBody>
      </p:sp>
      <p:sp>
        <p:nvSpPr>
          <p:cNvPr id="3" name="Subtitle 2">
            <a:extLst>
              <a:ext uri="{FF2B5EF4-FFF2-40B4-BE49-F238E27FC236}">
                <a16:creationId xmlns:a16="http://schemas.microsoft.com/office/drawing/2014/main" id="{3EAF11C1-D056-D456-ED8A-7EE179DC6E2C}"/>
              </a:ext>
            </a:extLst>
          </p:cNvPr>
          <p:cNvSpPr>
            <a:spLocks noGrp="1"/>
          </p:cNvSpPr>
          <p:nvPr>
            <p:ph type="subTitle" idx="1"/>
          </p:nvPr>
        </p:nvSpPr>
        <p:spPr/>
        <p:txBody>
          <a:bodyPr/>
          <a:lstStyle/>
          <a:p>
            <a:r>
              <a:rPr lang="en-PT" dirty="0"/>
              <a:t>Insert Subtitle Here</a:t>
            </a:r>
          </a:p>
        </p:txBody>
      </p:sp>
      <p:sp>
        <p:nvSpPr>
          <p:cNvPr id="4" name="Footer Placeholder 3">
            <a:extLst>
              <a:ext uri="{FF2B5EF4-FFF2-40B4-BE49-F238E27FC236}">
                <a16:creationId xmlns:a16="http://schemas.microsoft.com/office/drawing/2014/main" id="{5EAE777E-46C3-3C81-AB61-1767F30F4706}"/>
              </a:ext>
            </a:extLst>
          </p:cNvPr>
          <p:cNvSpPr>
            <a:spLocks noGrp="1"/>
          </p:cNvSpPr>
          <p:nvPr>
            <p:ph type="ftr" sz="quarter" idx="11"/>
          </p:nvPr>
        </p:nvSpPr>
        <p:spPr/>
        <p:txBody>
          <a:bodyPr/>
          <a:lstStyle/>
          <a:p>
            <a:r>
              <a:rPr lang="en-GB"/>
              <a:t>IMMUNO-model COST Action CA21135</a:t>
            </a:r>
            <a:endParaRPr lang="en-PT" dirty="0"/>
          </a:p>
        </p:txBody>
      </p:sp>
    </p:spTree>
    <p:extLst>
      <p:ext uri="{BB962C8B-B14F-4D97-AF65-F5344CB8AC3E}">
        <p14:creationId xmlns:p14="http://schemas.microsoft.com/office/powerpoint/2010/main" val="19622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F0ED6-7457-1C55-8535-6FF3688048BE}"/>
              </a:ext>
            </a:extLst>
          </p:cNvPr>
          <p:cNvSpPr>
            <a:spLocks noGrp="1"/>
          </p:cNvSpPr>
          <p:nvPr>
            <p:ph type="title"/>
          </p:nvPr>
        </p:nvSpPr>
        <p:spPr>
          <a:xfrm>
            <a:off x="130849" y="214353"/>
            <a:ext cx="6246898" cy="856929"/>
          </a:xfrm>
        </p:spPr>
        <p:txBody>
          <a:bodyPr/>
          <a:lstStyle/>
          <a:p>
            <a:r>
              <a:rPr lang="en-PT" dirty="0"/>
              <a:t>Description of the </a:t>
            </a:r>
            <a:r>
              <a:rPr lang="en-PT" dirty="0">
                <a:solidFill>
                  <a:schemeClr val="accent6"/>
                </a:solidFill>
              </a:rPr>
              <a:t>Action</a:t>
            </a:r>
          </a:p>
        </p:txBody>
      </p:sp>
      <p:sp>
        <p:nvSpPr>
          <p:cNvPr id="3" name="Content Placeholder 2">
            <a:extLst>
              <a:ext uri="{FF2B5EF4-FFF2-40B4-BE49-F238E27FC236}">
                <a16:creationId xmlns:a16="http://schemas.microsoft.com/office/drawing/2014/main" id="{E4CCA982-6F41-D181-E09C-F1ED1A983193}"/>
              </a:ext>
            </a:extLst>
          </p:cNvPr>
          <p:cNvSpPr>
            <a:spLocks noGrp="1"/>
          </p:cNvSpPr>
          <p:nvPr>
            <p:ph idx="1"/>
          </p:nvPr>
        </p:nvSpPr>
        <p:spPr>
          <a:xfrm>
            <a:off x="475013" y="1363143"/>
            <a:ext cx="5995235" cy="4684862"/>
          </a:xfrm>
        </p:spPr>
        <p:txBody>
          <a:bodyPr anchor="ctr">
            <a:normAutofit/>
          </a:bodyPr>
          <a:lstStyle/>
          <a:p>
            <a:pPr marL="0" indent="0">
              <a:lnSpc>
                <a:spcPct val="100000"/>
              </a:lnSpc>
              <a:buNone/>
            </a:pPr>
            <a:r>
              <a:rPr lang="en-GB" sz="2400" b="0" i="0" dirty="0">
                <a:solidFill>
                  <a:srgbClr val="333333"/>
                </a:solidFill>
                <a:effectLst/>
                <a:latin typeface="sizmo"/>
              </a:rPr>
              <a:t>The COST Action </a:t>
            </a:r>
            <a:r>
              <a:rPr lang="en-GB" sz="2400" b="1" i="0" dirty="0">
                <a:solidFill>
                  <a:srgbClr val="333333"/>
                </a:solidFill>
                <a:effectLst/>
                <a:latin typeface="sizmo"/>
              </a:rPr>
              <a:t>IMMUNO-model</a:t>
            </a:r>
            <a:r>
              <a:rPr lang="en-GB" sz="2400" b="0" i="0" dirty="0">
                <a:solidFill>
                  <a:srgbClr val="333333"/>
                </a:solidFill>
                <a:effectLst/>
                <a:latin typeface="sizmo"/>
              </a:rPr>
              <a:t> CA21135 aims to foster research and innovation in the field of preclinical immuno-oncology models with the ultimate goal of advancing in the treatment of cancer patients by improving their outcomes and quality of life.</a:t>
            </a:r>
            <a:endParaRPr lang="en-PT" sz="2400" dirty="0"/>
          </a:p>
        </p:txBody>
      </p:sp>
      <p:sp>
        <p:nvSpPr>
          <p:cNvPr id="5" name="Footer Placeholder 4">
            <a:extLst>
              <a:ext uri="{FF2B5EF4-FFF2-40B4-BE49-F238E27FC236}">
                <a16:creationId xmlns:a16="http://schemas.microsoft.com/office/drawing/2014/main" id="{55BB05B5-4E2A-8296-2A7B-84DB3DF0B91A}"/>
              </a:ext>
            </a:extLst>
          </p:cNvPr>
          <p:cNvSpPr>
            <a:spLocks noGrp="1"/>
          </p:cNvSpPr>
          <p:nvPr>
            <p:ph type="ftr" sz="quarter" idx="11"/>
          </p:nvPr>
        </p:nvSpPr>
        <p:spPr/>
        <p:txBody>
          <a:bodyPr/>
          <a:lstStyle/>
          <a:p>
            <a:r>
              <a:rPr lang="en-GB"/>
              <a:t>IMMUNO-model COST Action CA21135</a:t>
            </a:r>
            <a:endParaRPr lang="en-PT"/>
          </a:p>
        </p:txBody>
      </p:sp>
      <p:pic>
        <p:nvPicPr>
          <p:cNvPr id="8" name="Picture 7" descr="A close-up of a blue and green background&#10;&#10;Description automatically generated">
            <a:extLst>
              <a:ext uri="{FF2B5EF4-FFF2-40B4-BE49-F238E27FC236}">
                <a16:creationId xmlns:a16="http://schemas.microsoft.com/office/drawing/2014/main" id="{8A655CD1-12BC-49A4-B3D9-4F51732A3E16}"/>
              </a:ext>
            </a:extLst>
          </p:cNvPr>
          <p:cNvPicPr>
            <a:picLocks noChangeAspect="1"/>
          </p:cNvPicPr>
          <p:nvPr/>
        </p:nvPicPr>
        <p:blipFill rotWithShape="1">
          <a:blip r:embed="rId2"/>
          <a:srcRect l="28695" r="12376"/>
          <a:stretch/>
        </p:blipFill>
        <p:spPr>
          <a:xfrm>
            <a:off x="7153155" y="1363143"/>
            <a:ext cx="4907996" cy="4684862"/>
          </a:xfrm>
          <a:prstGeom prst="roundRect">
            <a:avLst/>
          </a:prstGeom>
          <a:effectLst>
            <a:softEdge rad="0"/>
          </a:effectLst>
        </p:spPr>
      </p:pic>
    </p:spTree>
    <p:extLst>
      <p:ext uri="{BB962C8B-B14F-4D97-AF65-F5344CB8AC3E}">
        <p14:creationId xmlns:p14="http://schemas.microsoft.com/office/powerpoint/2010/main" val="330770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8C97-106C-CCFF-427C-6D70C8F81CCC}"/>
              </a:ext>
            </a:extLst>
          </p:cNvPr>
          <p:cNvSpPr>
            <a:spLocks noGrp="1"/>
          </p:cNvSpPr>
          <p:nvPr>
            <p:ph type="ctrTitle"/>
          </p:nvPr>
        </p:nvSpPr>
        <p:spPr>
          <a:xfrm>
            <a:off x="375209" y="2742243"/>
            <a:ext cx="3637791" cy="923330"/>
          </a:xfrm>
        </p:spPr>
        <p:txBody>
          <a:bodyPr/>
          <a:lstStyle/>
          <a:p>
            <a:r>
              <a:rPr lang="en-PT" dirty="0"/>
              <a:t>Thank You!</a:t>
            </a:r>
          </a:p>
        </p:txBody>
      </p:sp>
      <p:sp>
        <p:nvSpPr>
          <p:cNvPr id="3" name="Subtitle 2">
            <a:extLst>
              <a:ext uri="{FF2B5EF4-FFF2-40B4-BE49-F238E27FC236}">
                <a16:creationId xmlns:a16="http://schemas.microsoft.com/office/drawing/2014/main" id="{AD7E7397-371F-B1E0-D774-F99D7EAD1A19}"/>
              </a:ext>
            </a:extLst>
          </p:cNvPr>
          <p:cNvSpPr>
            <a:spLocks noGrp="1"/>
          </p:cNvSpPr>
          <p:nvPr>
            <p:ph type="subTitle" idx="1"/>
          </p:nvPr>
        </p:nvSpPr>
        <p:spPr>
          <a:xfrm>
            <a:off x="375209" y="3757648"/>
            <a:ext cx="1342034" cy="424732"/>
          </a:xfrm>
        </p:spPr>
        <p:txBody>
          <a:bodyPr/>
          <a:lstStyle/>
          <a:p>
            <a:r>
              <a:rPr lang="en-PT" dirty="0"/>
              <a:t>John Doe</a:t>
            </a:r>
          </a:p>
        </p:txBody>
      </p:sp>
    </p:spTree>
    <p:extLst>
      <p:ext uri="{BB962C8B-B14F-4D97-AF65-F5344CB8AC3E}">
        <p14:creationId xmlns:p14="http://schemas.microsoft.com/office/powerpoint/2010/main" val="1849594888"/>
      </p:ext>
    </p:extLst>
  </p:cSld>
  <p:clrMapOvr>
    <a:masterClrMapping/>
  </p:clrMapOvr>
</p:sld>
</file>

<file path=ppt/theme/theme1.xml><?xml version="1.0" encoding="utf-8"?>
<a:theme xmlns:a="http://schemas.openxmlformats.org/drawingml/2006/main" name="Office Theme">
  <a:themeElements>
    <a:clrScheme name="immuno-model">
      <a:dk1>
        <a:srgbClr val="27367B"/>
      </a:dk1>
      <a:lt1>
        <a:srgbClr val="FFFFFF"/>
      </a:lt1>
      <a:dk2>
        <a:srgbClr val="27367B"/>
      </a:dk2>
      <a:lt2>
        <a:srgbClr val="E7E6E6"/>
      </a:lt2>
      <a:accent1>
        <a:srgbClr val="EF3F3B"/>
      </a:accent1>
      <a:accent2>
        <a:srgbClr val="4753A3"/>
      </a:accent2>
      <a:accent3>
        <a:srgbClr val="B82024"/>
      </a:accent3>
      <a:accent4>
        <a:srgbClr val="FFC000"/>
      </a:accent4>
      <a:accent5>
        <a:srgbClr val="7378B9"/>
      </a:accent5>
      <a:accent6>
        <a:srgbClr val="F37764"/>
      </a:accent6>
      <a:hlink>
        <a:srgbClr val="4753A3"/>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72</Words>
  <Application>Microsoft Office PowerPoint</Application>
  <PresentationFormat>Widescreen</PresentationFormat>
  <Paragraphs>11</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sizmo</vt:lpstr>
      <vt:lpstr>Office Theme</vt:lpstr>
      <vt:lpstr>Insert Title Here</vt:lpstr>
      <vt:lpstr>Insert Title Here</vt:lpstr>
      <vt:lpstr>Description of the Action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Joao Granja</dc:creator>
  <cp:lastModifiedBy>Barbara Breznik</cp:lastModifiedBy>
  <cp:revision>17</cp:revision>
  <dcterms:created xsi:type="dcterms:W3CDTF">2023-08-24T10:42:00Z</dcterms:created>
  <dcterms:modified xsi:type="dcterms:W3CDTF">2023-10-07T16:12:37Z</dcterms:modified>
</cp:coreProperties>
</file>